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3233"/>
  </p:normalViewPr>
  <p:slideViewPr>
    <p:cSldViewPr snapToGrid="0" snapToObjects="1">
      <p:cViewPr varScale="1">
        <p:scale>
          <a:sx n="62" d="100"/>
          <a:sy n="62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8A41C-2F12-734A-B675-DE0813861418}" type="datetimeFigureOut">
              <a:rPr lang="es-ES_tradnl" smtClean="0"/>
              <a:t>7/10/19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404F8-0F2D-E34A-B9A6-BD4DCEDF71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33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B3CB41-391B-3C44-B5A5-557FDC1C5148}" type="slidenum">
              <a:rPr lang="es-ES" sz="1200"/>
              <a:pPr eaLnBrk="1" hangingPunct="1"/>
              <a:t>5</a:t>
            </a:fld>
            <a:endParaRPr lang="es-ES" sz="120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341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2AF-9902-6642-9572-68D66A89ECC0}" type="datetimeFigureOut">
              <a:rPr lang="es-ES_tradnl" smtClean="0"/>
              <a:t>7/10/19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B988-849C-7544-A3C3-A7D942B7E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3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2AF-9902-6642-9572-68D66A89ECC0}" type="datetimeFigureOut">
              <a:rPr lang="es-ES_tradnl" smtClean="0"/>
              <a:t>7/10/19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B988-849C-7544-A3C3-A7D942B7E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914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2AF-9902-6642-9572-68D66A89ECC0}" type="datetimeFigureOut">
              <a:rPr lang="es-ES_tradnl" smtClean="0"/>
              <a:t>7/10/19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B988-849C-7544-A3C3-A7D942B7E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719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2AF-9902-6642-9572-68D66A89ECC0}" type="datetimeFigureOut">
              <a:rPr lang="es-ES_tradnl" smtClean="0"/>
              <a:t>7/10/19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B988-849C-7544-A3C3-A7D942B7E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92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2AF-9902-6642-9572-68D66A89ECC0}" type="datetimeFigureOut">
              <a:rPr lang="es-ES_tradnl" smtClean="0"/>
              <a:t>7/10/19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B988-849C-7544-A3C3-A7D942B7E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750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2AF-9902-6642-9572-68D66A89ECC0}" type="datetimeFigureOut">
              <a:rPr lang="es-ES_tradnl" smtClean="0"/>
              <a:t>7/10/19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B988-849C-7544-A3C3-A7D942B7E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425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2AF-9902-6642-9572-68D66A89ECC0}" type="datetimeFigureOut">
              <a:rPr lang="es-ES_tradnl" smtClean="0"/>
              <a:t>7/10/19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B988-849C-7544-A3C3-A7D942B7E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293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2AF-9902-6642-9572-68D66A89ECC0}" type="datetimeFigureOut">
              <a:rPr lang="es-ES_tradnl" smtClean="0"/>
              <a:t>7/10/19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B988-849C-7544-A3C3-A7D942B7E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100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2AF-9902-6642-9572-68D66A89ECC0}" type="datetimeFigureOut">
              <a:rPr lang="es-ES_tradnl" smtClean="0"/>
              <a:t>7/10/19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B988-849C-7544-A3C3-A7D942B7E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723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2AF-9902-6642-9572-68D66A89ECC0}" type="datetimeFigureOut">
              <a:rPr lang="es-ES_tradnl" smtClean="0"/>
              <a:t>7/10/19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B988-849C-7544-A3C3-A7D942B7E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830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32AF-9902-6642-9572-68D66A89ECC0}" type="datetimeFigureOut">
              <a:rPr lang="es-ES_tradnl" smtClean="0"/>
              <a:t>7/10/19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B988-849C-7544-A3C3-A7D942B7E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563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32AF-9902-6642-9572-68D66A89ECC0}" type="datetimeFigureOut">
              <a:rPr lang="es-ES_tradnl" smtClean="0"/>
              <a:t>7/10/19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B988-849C-7544-A3C3-A7D942B7E02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6984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Análisis formales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246313" y="5018882"/>
            <a:ext cx="7772400" cy="1500187"/>
          </a:xfrm>
        </p:spPr>
        <p:txBody>
          <a:bodyPr>
            <a:normAutofit/>
          </a:bodyPr>
          <a:lstStyle/>
          <a:p>
            <a:r>
              <a:rPr lang="es-ES_tradnl" sz="2800" dirty="0">
                <a:solidFill>
                  <a:schemeClr val="tx1"/>
                </a:solidFill>
              </a:rPr>
              <a:t>De lo general a lo particular, de abajo hacia arriba.</a:t>
            </a:r>
          </a:p>
          <a:p>
            <a:r>
              <a:rPr lang="es-ES_tradnl" sz="2800" dirty="0">
                <a:solidFill>
                  <a:schemeClr val="tx1"/>
                </a:solidFill>
              </a:rPr>
              <a:t>Señalar estilo arquitectónico (Barroco sobrio, barroco rico o barroco exuberante)</a:t>
            </a:r>
            <a:endParaRPr lang="es-ES_tradn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3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841" y="66907"/>
            <a:ext cx="8082358" cy="626698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85172" y="6399457"/>
            <a:ext cx="676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Colegiata de Guadalupe (conocida como La Villa </a:t>
            </a:r>
            <a:r>
              <a:rPr lang="es-ES_tradnl"/>
              <a:t>de Guadalupe). </a:t>
            </a:r>
            <a:r>
              <a:rPr lang="es-ES_tradnl" dirty="0" err="1"/>
              <a:t>CdMx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209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3142" y="111514"/>
            <a:ext cx="5865541" cy="666523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768683" y="6130416"/>
            <a:ext cx="2654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Templo de Santo Domingo</a:t>
            </a:r>
          </a:p>
          <a:p>
            <a:r>
              <a:rPr lang="es-ES_tradnl" dirty="0"/>
              <a:t>Ciudad de México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247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272737" y="6211670"/>
            <a:ext cx="2838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Templo de </a:t>
            </a:r>
            <a:r>
              <a:rPr lang="es-ES_tradnl"/>
              <a:t>San Juan de Dios</a:t>
            </a:r>
            <a:endParaRPr lang="es-ES_tradnl" dirty="0"/>
          </a:p>
          <a:p>
            <a:r>
              <a:rPr lang="es-ES_tradnl" dirty="0"/>
              <a:t>Ciudad de México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6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4" descr="16 Enseñanz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369094"/>
            <a:ext cx="4046538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6" name="Text Box 5"/>
          <p:cNvSpPr txBox="1">
            <a:spLocks noChangeArrowheads="1"/>
          </p:cNvSpPr>
          <p:nvPr/>
        </p:nvSpPr>
        <p:spPr bwMode="auto">
          <a:xfrm>
            <a:off x="9748839" y="33242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MX" sz="1800"/>
          </a:p>
        </p:txBody>
      </p:sp>
      <p:sp>
        <p:nvSpPr>
          <p:cNvPr id="195587" name="AutoShape 6"/>
          <p:cNvSpPr>
            <a:spLocks/>
          </p:cNvSpPr>
          <p:nvPr/>
        </p:nvSpPr>
        <p:spPr bwMode="auto">
          <a:xfrm>
            <a:off x="7824789" y="3789364"/>
            <a:ext cx="358775" cy="2160587"/>
          </a:xfrm>
          <a:prstGeom prst="rightBracket">
            <a:avLst>
              <a:gd name="adj" fmla="val 50184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6662707" y="5967452"/>
            <a:ext cx="2324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Iglesia de la Enseñanza</a:t>
            </a:r>
          </a:p>
          <a:p>
            <a:r>
              <a:rPr lang="es-ES_tradnl" dirty="0"/>
              <a:t>Centro histórico, </a:t>
            </a:r>
            <a:r>
              <a:rPr lang="es-ES_tradnl" dirty="0" err="1"/>
              <a:t>CdMx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34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Macintosh PowerPoint</Application>
  <PresentationFormat>Panorámica</PresentationFormat>
  <Paragraphs>11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ＭＳ Ｐゴシック</vt:lpstr>
      <vt:lpstr>Arial</vt:lpstr>
      <vt:lpstr>Tema de Office</vt:lpstr>
      <vt:lpstr>Análisis formales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formales</dc:title>
  <dc:creator>Aurea Maya</dc:creator>
  <cp:lastModifiedBy>Aurea Maya</cp:lastModifiedBy>
  <cp:revision>1</cp:revision>
  <dcterms:created xsi:type="dcterms:W3CDTF">2019-10-07T14:35:26Z</dcterms:created>
  <dcterms:modified xsi:type="dcterms:W3CDTF">2019-10-07T14:35:54Z</dcterms:modified>
</cp:coreProperties>
</file>