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3"/>
    <p:restoredTop sz="94255"/>
  </p:normalViewPr>
  <p:slideViewPr>
    <p:cSldViewPr snapToGrid="0" snapToObjects="1">
      <p:cViewPr varScale="1">
        <p:scale>
          <a:sx n="82" d="100"/>
          <a:sy n="82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6DC2-B608-6D4E-8279-40AF97068006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5226-48AD-5544-880A-14120600254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80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90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6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03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54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1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02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4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329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850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8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6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8A90-2048-3D43-BCED-5EC64A86F0AE}" type="datetimeFigureOut">
              <a:rPr lang="es-ES_tradnl" smtClean="0"/>
              <a:t>2/9/19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5096-2FCB-BC4A-978B-9DBA7E5943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78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Análisis formales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Para tercer parcial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0160" y="609600"/>
            <a:ext cx="365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Arquitectura de la Nueva Generación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144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599"/>
            <a:ext cx="9601200" cy="6405801"/>
          </a:xfrm>
        </p:spPr>
      </p:pic>
      <p:sp>
        <p:nvSpPr>
          <p:cNvPr id="8" name="CuadroTexto 7"/>
          <p:cNvSpPr txBox="1"/>
          <p:nvPr/>
        </p:nvSpPr>
        <p:spPr>
          <a:xfrm>
            <a:off x="1371600" y="6037446"/>
            <a:ext cx="56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Philip Johnson.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Glass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House</a:t>
            </a:r>
            <a:r>
              <a:rPr lang="es-ES_tradnl" dirty="0" smtClean="0">
                <a:solidFill>
                  <a:schemeClr val="bg1"/>
                </a:solidFill>
              </a:rPr>
              <a:t>. Connecticut, E.U. 1949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934939" y="6112324"/>
            <a:ext cx="712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Kevin. Roche. </a:t>
            </a:r>
            <a:r>
              <a:rPr lang="es-ES_tradnl" dirty="0"/>
              <a:t>Edificio </a:t>
            </a:r>
            <a:r>
              <a:rPr lang="es-ES_tradnl" dirty="0" err="1"/>
              <a:t>Knights</a:t>
            </a:r>
            <a:r>
              <a:rPr lang="es-ES_tradnl" dirty="0"/>
              <a:t> of Columbus en New Haven, </a:t>
            </a:r>
            <a:r>
              <a:rPr lang="es-ES_tradnl" dirty="0" smtClean="0"/>
              <a:t>Connecticut.</a:t>
            </a:r>
          </a:p>
          <a:p>
            <a:r>
              <a:rPr lang="es-ES_tradnl" dirty="0" smtClean="0"/>
              <a:t>1965-1969</a:t>
            </a:r>
            <a:endParaRPr lang="es-ES_tradnl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41" y="425650"/>
            <a:ext cx="8514848" cy="5686674"/>
          </a:xfrm>
        </p:spPr>
      </p:pic>
    </p:spTree>
    <p:extLst>
      <p:ext uri="{BB962C8B-B14F-4D97-AF65-F5344CB8AC3E}">
        <p14:creationId xmlns:p14="http://schemas.microsoft.com/office/powerpoint/2010/main" val="12542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0" y="182880"/>
            <a:ext cx="11063531" cy="60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275" y="5901496"/>
            <a:ext cx="9478347" cy="1325563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Zaha Hadid. Galaxy Soho. Centro comercial y de oficinas. 2012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787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54" y="272472"/>
            <a:ext cx="10194209" cy="550487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58836" y="5964382"/>
            <a:ext cx="541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Toyo</a:t>
            </a:r>
            <a:r>
              <a:rPr lang="es-ES_tradnl" dirty="0" smtClean="0"/>
              <a:t> </a:t>
            </a:r>
            <a:r>
              <a:rPr lang="es-ES_tradnl" dirty="0" err="1" smtClean="0"/>
              <a:t>Ito</a:t>
            </a:r>
            <a:r>
              <a:rPr lang="es-ES_tradnl" dirty="0" smtClean="0"/>
              <a:t>. Museo Internacional del Barroco. México. 2016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014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71500"/>
            <a:ext cx="8128000" cy="5715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67891" y="6483927"/>
            <a:ext cx="509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Richard </a:t>
            </a:r>
            <a:r>
              <a:rPr lang="es-ES_tradnl" dirty="0" err="1" smtClean="0"/>
              <a:t>Meier</a:t>
            </a:r>
            <a:r>
              <a:rPr lang="es-ES_tradnl" dirty="0" smtClean="0"/>
              <a:t>. Iglesia del Jubileo. Roma, Italia. 2003.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076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501072"/>
            <a:ext cx="10463603" cy="56503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18229" y="6211669"/>
            <a:ext cx="588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Rem </a:t>
            </a:r>
            <a:r>
              <a:rPr lang="es-ES_tradnl" dirty="0" err="1" smtClean="0"/>
              <a:t>Koolhaas</a:t>
            </a:r>
            <a:r>
              <a:rPr lang="es-ES_tradnl" dirty="0" smtClean="0"/>
              <a:t>. Edificio </a:t>
            </a:r>
            <a:r>
              <a:rPr lang="es-ES_tradnl" dirty="0"/>
              <a:t>de la Bolsa de </a:t>
            </a:r>
            <a:r>
              <a:rPr lang="es-ES_tradnl" dirty="0" err="1" smtClean="0"/>
              <a:t>Shenzhen</a:t>
            </a:r>
            <a:r>
              <a:rPr lang="es-ES_tradnl" dirty="0" smtClean="0"/>
              <a:t>. China. 2013.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357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chadas-de-casas-mexicanas-contemporane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9" y="604800"/>
            <a:ext cx="6516000" cy="56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7578671" y="5574469"/>
            <a:ext cx="347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Despacho </a:t>
            </a:r>
            <a:r>
              <a:rPr lang="es-MX" dirty="0"/>
              <a:t>Sigma Arquitectura</a:t>
            </a:r>
            <a:r>
              <a:rPr lang="es-MX" dirty="0" smtClean="0"/>
              <a:t>.</a:t>
            </a:r>
          </a:p>
          <a:p>
            <a:r>
              <a:rPr lang="es-MX" dirty="0" smtClean="0"/>
              <a:t>Residencia en Guadalajara</a:t>
            </a:r>
            <a:r>
              <a:rPr lang="es-MX" dirty="0"/>
              <a:t>, Jalisco.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008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</Words>
  <Application>Microsoft Macintosh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Análisis formales</vt:lpstr>
      <vt:lpstr>Presentación de PowerPoint</vt:lpstr>
      <vt:lpstr>Presentación de PowerPoint</vt:lpstr>
      <vt:lpstr>Zaha Hadid. Galaxy Soho. Centro comercial y de oficinas. 2012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formales</dc:title>
  <dc:creator>Aurea Maya</dc:creator>
  <cp:lastModifiedBy>Aurea Maya</cp:lastModifiedBy>
  <cp:revision>3</cp:revision>
  <dcterms:created xsi:type="dcterms:W3CDTF">2019-08-20T16:46:02Z</dcterms:created>
  <dcterms:modified xsi:type="dcterms:W3CDTF">2019-09-02T18:54:35Z</dcterms:modified>
</cp:coreProperties>
</file>