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79E05-F9CD-0049-97B2-B9CD26304D58}" type="datetimeFigureOut">
              <a:rPr lang="es-ES" smtClean="0"/>
              <a:t>07/10/15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7E93E-5628-0041-A615-FE90C20B96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72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97F6-00B1-6140-8CD5-4EBE9AB7F500}" type="datetimeFigureOut">
              <a:rPr lang="es-ES" smtClean="0"/>
              <a:t>07/10/15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3742-7D79-8143-8317-BAF5F757DE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29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97F6-00B1-6140-8CD5-4EBE9AB7F500}" type="datetimeFigureOut">
              <a:rPr lang="es-ES" smtClean="0"/>
              <a:t>07/10/15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3742-7D79-8143-8317-BAF5F757DE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77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97F6-00B1-6140-8CD5-4EBE9AB7F500}" type="datetimeFigureOut">
              <a:rPr lang="es-ES" smtClean="0"/>
              <a:t>07/10/15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3742-7D79-8143-8317-BAF5F757DE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62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97F6-00B1-6140-8CD5-4EBE9AB7F500}" type="datetimeFigureOut">
              <a:rPr lang="es-ES" smtClean="0"/>
              <a:t>07/10/15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3742-7D79-8143-8317-BAF5F757DE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79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97F6-00B1-6140-8CD5-4EBE9AB7F500}" type="datetimeFigureOut">
              <a:rPr lang="es-ES" smtClean="0"/>
              <a:t>07/10/15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3742-7D79-8143-8317-BAF5F757DE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10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97F6-00B1-6140-8CD5-4EBE9AB7F500}" type="datetimeFigureOut">
              <a:rPr lang="es-ES" smtClean="0"/>
              <a:t>07/10/15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3742-7D79-8143-8317-BAF5F757DE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07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97F6-00B1-6140-8CD5-4EBE9AB7F500}" type="datetimeFigureOut">
              <a:rPr lang="es-ES" smtClean="0"/>
              <a:t>07/10/15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3742-7D79-8143-8317-BAF5F757DE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72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97F6-00B1-6140-8CD5-4EBE9AB7F500}" type="datetimeFigureOut">
              <a:rPr lang="es-ES" smtClean="0"/>
              <a:t>07/10/15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3742-7D79-8143-8317-BAF5F757DE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90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97F6-00B1-6140-8CD5-4EBE9AB7F500}" type="datetimeFigureOut">
              <a:rPr lang="es-ES" smtClean="0"/>
              <a:t>07/10/15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3742-7D79-8143-8317-BAF5F757DE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93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97F6-00B1-6140-8CD5-4EBE9AB7F500}" type="datetimeFigureOut">
              <a:rPr lang="es-ES" smtClean="0"/>
              <a:t>07/10/15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3742-7D79-8143-8317-BAF5F757DE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11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97F6-00B1-6140-8CD5-4EBE9AB7F500}" type="datetimeFigureOut">
              <a:rPr lang="es-ES" smtClean="0"/>
              <a:t>07/10/15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3742-7D79-8143-8317-BAF5F757DE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57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B97F6-00B1-6140-8CD5-4EBE9AB7F500}" type="datetimeFigureOut">
              <a:rPr lang="es-ES" smtClean="0"/>
              <a:t>07/10/15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A3742-7D79-8143-8317-BAF5F757DE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26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1877" y="750985"/>
            <a:ext cx="7772400" cy="1470025"/>
          </a:xfrm>
        </p:spPr>
        <p:txBody>
          <a:bodyPr/>
          <a:lstStyle/>
          <a:p>
            <a:r>
              <a:rPr lang="es-ES" dirty="0" smtClean="0"/>
              <a:t>2º examen parcial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599" y="2259497"/>
            <a:ext cx="6932677" cy="4013973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Génesis y Evolución </a:t>
            </a:r>
            <a:r>
              <a:rPr lang="es-ES" dirty="0"/>
              <a:t>H</a:t>
            </a:r>
            <a:r>
              <a:rPr lang="es-ES" dirty="0" smtClean="0"/>
              <a:t>istórica de la Arquitectura II</a:t>
            </a:r>
          </a:p>
          <a:p>
            <a:endParaRPr lang="es-ES" dirty="0"/>
          </a:p>
          <a:p>
            <a:r>
              <a:rPr lang="es-ES" dirty="0">
                <a:solidFill>
                  <a:schemeClr val="tx1"/>
                </a:solidFill>
              </a:rPr>
              <a:t>Instrucciones:</a:t>
            </a:r>
          </a:p>
          <a:p>
            <a:r>
              <a:rPr lang="es-ES" dirty="0">
                <a:solidFill>
                  <a:schemeClr val="tx1"/>
                </a:solidFill>
              </a:rPr>
              <a:t>1. Realizar los análisis formales de todas las imágenes que se presentan.</a:t>
            </a:r>
          </a:p>
          <a:p>
            <a:r>
              <a:rPr lang="es-ES" dirty="0">
                <a:solidFill>
                  <a:schemeClr val="tx1"/>
                </a:solidFill>
              </a:rPr>
              <a:t>2. Complementar con datos históricos de todas las culturas que aparecen en las diapositivas.</a:t>
            </a:r>
          </a:p>
          <a:p>
            <a:r>
              <a:rPr lang="es-ES" dirty="0">
                <a:solidFill>
                  <a:schemeClr val="tx1"/>
                </a:solidFill>
              </a:rPr>
              <a:t>3. Revisión en clase (obligatoria. Valor: 2 puntos): Miércoles 14 de octubre.</a:t>
            </a:r>
          </a:p>
          <a:p>
            <a:r>
              <a:rPr lang="es-ES" dirty="0">
                <a:solidFill>
                  <a:schemeClr val="tx1"/>
                </a:solidFill>
              </a:rPr>
              <a:t>-Fecha máxima de entrega: Viernes 16 de octubre.</a:t>
            </a:r>
          </a:p>
          <a:p>
            <a:r>
              <a:rPr lang="es-ES" dirty="0">
                <a:solidFill>
                  <a:schemeClr val="tx1"/>
                </a:solidFill>
              </a:rPr>
              <a:t>-Entrega: vía correo electrónico</a:t>
            </a:r>
          </a:p>
          <a:p>
            <a:r>
              <a:rPr lang="es-ES" dirty="0">
                <a:solidFill>
                  <a:schemeClr val="tx1"/>
                </a:solidFill>
              </a:rPr>
              <a:t>Cualquier duda, me mandan un correo a </a:t>
            </a:r>
            <a:r>
              <a:rPr lang="es-ES" dirty="0" err="1">
                <a:solidFill>
                  <a:schemeClr val="tx1"/>
                </a:solidFill>
              </a:rPr>
              <a:t>otraopcionaurea@gmail.com</a:t>
            </a:r>
            <a:r>
              <a:rPr lang="es-ES" dirty="0">
                <a:solidFill>
                  <a:schemeClr val="tx1"/>
                </a:solidFill>
              </a:rPr>
              <a:t> o </a:t>
            </a:r>
            <a:r>
              <a:rPr lang="es-ES" dirty="0" err="1">
                <a:solidFill>
                  <a:schemeClr val="tx1"/>
                </a:solidFill>
              </a:rPr>
              <a:t>inbox</a:t>
            </a:r>
            <a:r>
              <a:rPr lang="es-ES" dirty="0">
                <a:solidFill>
                  <a:schemeClr val="tx1"/>
                </a:solidFill>
              </a:rPr>
              <a:t> en el </a:t>
            </a:r>
            <a:r>
              <a:rPr lang="es-ES" dirty="0" err="1">
                <a:solidFill>
                  <a:schemeClr val="tx1"/>
                </a:solidFill>
              </a:rPr>
              <a:t>Fb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32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9. Tula. Toltecas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01-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96" b="-6196"/>
          <a:stretch>
            <a:fillRect/>
          </a:stretch>
        </p:blipFill>
        <p:spPr/>
      </p:pic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457200" y="6049187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1800" dirty="0"/>
              <a:t>Templo dedicado al lucero del alba (Tlahuizcalpantecuhtli)</a:t>
            </a:r>
          </a:p>
        </p:txBody>
      </p:sp>
    </p:spTree>
    <p:extLst>
      <p:ext uri="{BB962C8B-B14F-4D97-AF65-F5344CB8AC3E}">
        <p14:creationId xmlns:p14="http://schemas.microsoft.com/office/powerpoint/2010/main" val="279240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10. </a:t>
            </a:r>
            <a:r>
              <a:rPr lang="es-ES" dirty="0" err="1" smtClean="0"/>
              <a:t>Tenayuca</a:t>
            </a:r>
            <a:r>
              <a:rPr lang="es-ES" dirty="0" smtClean="0"/>
              <a:t>. Chichimecas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6" descr="Piramide-de-Tenayuca-Cultura-Chichimec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627" b="-39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330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11. Tenochtitlan</a:t>
            </a:r>
            <a:r>
              <a:rPr lang="es-ES" dirty="0" smtClean="0"/>
              <a:t>. Templo Mayor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6 Marcador de contenido" descr="05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0" r="-47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598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</a:t>
            </a:r>
            <a:r>
              <a:rPr lang="es-ES" dirty="0" err="1" smtClean="0"/>
              <a:t>Cuicuilco</a:t>
            </a:r>
            <a:endParaRPr lang="es-ES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" name="Picture 2" descr="05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653" b="-58653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21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</a:t>
            </a:r>
            <a:r>
              <a:rPr lang="es-ES" dirty="0" err="1" smtClean="0"/>
              <a:t>Teotihuacan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3 Imagen" descr="02i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09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Pirámide de la Luna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1 Imagen" descr="03-1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03" b="-19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962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Templo de Quetzalcóatl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1 Imagen" descr="04-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42" b="-326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8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Monte Albán. Zapotecas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2 Imagen" descr="45-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66" b="-1926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19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 Mitla. Mixtecos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1 Imagen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32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Tajín. Totonacas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1 Imagen" descr="81 Tajín. Pirámide de los Nicho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64" b="-1926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7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8. Xochicalco 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456" b="-42456"/>
          <a:stretch>
            <a:fillRect/>
          </a:stretch>
        </p:blipFill>
        <p:spPr/>
      </p:pic>
      <p:sp>
        <p:nvSpPr>
          <p:cNvPr id="6" name="CuadroTexto 5"/>
          <p:cNvSpPr txBox="1"/>
          <p:nvPr/>
        </p:nvSpPr>
        <p:spPr>
          <a:xfrm>
            <a:off x="827337" y="5426744"/>
            <a:ext cx="351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Templo de la serpiente emplumada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3456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81</Words>
  <Application>Microsoft Macintosh PowerPoint</Application>
  <PresentationFormat>Presentación en pantalla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2º examen parcial</vt:lpstr>
      <vt:lpstr>1. Cuicuilco</vt:lpstr>
      <vt:lpstr>2. Teotihuacan</vt:lpstr>
      <vt:lpstr>3. Pirámide de la Luna</vt:lpstr>
      <vt:lpstr>4. Templo de Quetzalcóatl</vt:lpstr>
      <vt:lpstr>5. Monte Albán. Zapotecas</vt:lpstr>
      <vt:lpstr>6. Mitla. Mixtecos</vt:lpstr>
      <vt:lpstr>7. Tajín. Totonacas</vt:lpstr>
      <vt:lpstr>8. Xochicalco </vt:lpstr>
      <vt:lpstr>9. Tula. Toltecas</vt:lpstr>
      <vt:lpstr>10. Tenayuca. Chichimecas</vt:lpstr>
      <vt:lpstr>11. Tenochtitlan. Templo Mayor</vt:lpstr>
    </vt:vector>
  </TitlesOfParts>
  <Company>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2º examen parcial</dc:title>
  <dc:creator>Áurea Maya</dc:creator>
  <cp:lastModifiedBy>Áurea Maya</cp:lastModifiedBy>
  <cp:revision>9</cp:revision>
  <dcterms:created xsi:type="dcterms:W3CDTF">2015-10-07T14:52:20Z</dcterms:created>
  <dcterms:modified xsi:type="dcterms:W3CDTF">2015-10-07T15:14:20Z</dcterms:modified>
</cp:coreProperties>
</file>